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2" r:id="rId2"/>
    <p:sldId id="273" r:id="rId3"/>
    <p:sldId id="274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D216F-CAC7-494C-8EA2-49927E280EAF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BC77C-F6D7-4B2C-986A-4BC7CC88F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47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D3F04-AFFB-42E9-B8ED-818A44E00AE4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0B965-8201-4134-9212-612A6BF40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29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6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6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2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7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9/15/2017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339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7064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4845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11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7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76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57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9/15/2017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6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609600" y="0"/>
            <a:ext cx="7467600" cy="1143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 llamo _____________ 		Clase 802</a:t>
            </a:r>
            <a:br>
              <a:rPr lang="en-US" dirty="0" smtClean="0"/>
            </a:br>
            <a:r>
              <a:rPr lang="en-US" dirty="0" smtClean="0"/>
              <a:t>La fecha es el 19 de </a:t>
            </a:r>
            <a:r>
              <a:rPr lang="en-US" dirty="0" err="1" smtClean="0"/>
              <a:t>septiembre</a:t>
            </a:r>
            <a:r>
              <a:rPr lang="en-US" dirty="0" smtClean="0"/>
              <a:t> del 2017</a:t>
            </a:r>
            <a:endParaRPr lang="en-US" dirty="0"/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228600" y="917448"/>
            <a:ext cx="8382000" cy="487375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es-ES_tradnl" sz="2600" smtClean="0">
                <a:solidFill>
                  <a:srgbClr val="FF0000"/>
                </a:solidFill>
              </a:rPr>
              <a:t>Proposito # 6</a:t>
            </a:r>
            <a:r>
              <a:rPr lang="es-ES_tradnl" sz="2600" smtClean="0"/>
              <a:t>:  ¿Cómo seguimos con el repaso del año pasado?</a:t>
            </a:r>
          </a:p>
          <a:p>
            <a:pPr marL="0" indent="0">
              <a:buFont typeface="Wingdings"/>
              <a:buNone/>
            </a:pPr>
            <a:r>
              <a:rPr lang="es-ES_tradnl" sz="2600" i="1" smtClean="0">
                <a:solidFill>
                  <a:srgbClr val="00B050"/>
                </a:solidFill>
              </a:rPr>
              <a:t>L.O.: to recall the topics covered last year</a:t>
            </a:r>
          </a:p>
          <a:p>
            <a:pPr marL="0" indent="0">
              <a:buFont typeface="Wingdings"/>
              <a:buNone/>
            </a:pPr>
            <a:r>
              <a:rPr lang="es-ES_tradnl" sz="2600" smtClean="0">
                <a:solidFill>
                  <a:srgbClr val="FF0000"/>
                </a:solidFill>
              </a:rPr>
              <a:t>Actividad Inicial: </a:t>
            </a:r>
            <a:r>
              <a:rPr lang="es-ES_tradnl" sz="2600" smtClean="0"/>
              <a:t>Completa con la forma correcta de SER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600" smtClean="0"/>
              <a:t>Antonia _______ de España.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600" smtClean="0"/>
              <a:t>¿De dónde _______ tú, Alejandro?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600" smtClean="0"/>
              <a:t>Yo _______ de Colombia.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600" smtClean="0"/>
              <a:t>¿De dónde _________ Maripaz y Julia?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600" smtClean="0"/>
              <a:t>Maripaz ______ de Bogotá y Julia ______ de Medellín.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600" smtClean="0"/>
              <a:t>Nosotros ________ de Colombia.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600" smtClean="0"/>
              <a:t>¿De dónde ________ ustedes?</a:t>
            </a:r>
          </a:p>
          <a:p>
            <a:pPr marL="0" indent="0">
              <a:buFont typeface="Wingdings"/>
              <a:buNone/>
            </a:pPr>
            <a:endParaRPr lang="es-ES_tradnl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57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7467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 err="1" smtClean="0">
                <a:solidFill>
                  <a:srgbClr val="FF0000"/>
                </a:solidFill>
              </a:rPr>
              <a:t>Practica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914400"/>
            <a:ext cx="8305800" cy="487375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2800" dirty="0" smtClean="0"/>
              <a:t>Copia y completa con el </a:t>
            </a:r>
            <a:r>
              <a:rPr lang="es-ES_tradnl" sz="2800" u="sng" dirty="0" smtClean="0"/>
              <a:t>Articulo Definido</a:t>
            </a:r>
            <a:r>
              <a:rPr lang="es-ES_tradnl" sz="2800" dirty="0" smtClean="0"/>
              <a:t> correcto</a:t>
            </a:r>
          </a:p>
          <a:p>
            <a:endParaRPr lang="es-ES_tradnl" sz="2800" u="sng" dirty="0" smtClean="0"/>
          </a:p>
          <a:p>
            <a:pPr marL="457200" indent="-457200">
              <a:buFont typeface="+mj-lt"/>
              <a:buAutoNum type="arabicPeriod"/>
            </a:pPr>
            <a:r>
              <a:rPr lang="es-ES_tradnl" sz="2800" smtClean="0"/>
              <a:t>______ alumnos estudian en _____ escuela San Martin, en Quito, _____ capital de Ecuador.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______ clases en ______ Colegio </a:t>
            </a:r>
            <a:r>
              <a:rPr lang="es-ES_tradnl" sz="2800" dirty="0" err="1" smtClean="0"/>
              <a:t>EcoMundo</a:t>
            </a:r>
            <a:r>
              <a:rPr lang="es-ES_tradnl" sz="2800" dirty="0" smtClean="0"/>
              <a:t> son en ingles y español.  _______ profesor de ingles es _____ señor Turner y ______ profesora de español es la señorita Paredes.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454007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82700" y="304800"/>
            <a:ext cx="6870700" cy="10668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5000" b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0" y="1524000"/>
            <a:ext cx="8001000" cy="46482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3200" b="1" smtClean="0"/>
              <a:t> </a:t>
            </a:r>
            <a:r>
              <a:rPr lang="en-US" altLang="en-US" sz="3200" smtClean="0"/>
              <a:t>Copia y completa con el adjetivo posesivo correcto:</a:t>
            </a:r>
            <a:endParaRPr lang="en-US" altLang="en-US" sz="3200" b="1" smtClean="0"/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altLang="en-US" sz="3200" smtClean="0"/>
              <a:t>Yo voy a leer. ¿Dónde está _______ libro?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altLang="en-US" sz="3200" smtClean="0"/>
              <a:t>Él compra una gorra nueva. _______ gorra es roja. _____ amigos la tiene.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altLang="en-US" sz="3200" smtClean="0"/>
              <a:t>Nosotros tenemos dos abuelos simpáticos. __________ abuelos son altos también.</a:t>
            </a:r>
            <a:endParaRPr lang="en-US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29449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</a:rPr>
              <a:t>Ejercicios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TEXTO:</a:t>
            </a:r>
          </a:p>
          <a:p>
            <a:r>
              <a:rPr lang="en-US" sz="3200" dirty="0" smtClean="0"/>
              <a:t>Lee </a:t>
            </a:r>
            <a:r>
              <a:rPr lang="en-US" sz="3200" u="sng" dirty="0" err="1" smtClean="0"/>
              <a:t>Adjetivos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Posesivos</a:t>
            </a:r>
            <a:r>
              <a:rPr lang="en-US" sz="3200" dirty="0" smtClean="0"/>
              <a:t> pg. R9</a:t>
            </a:r>
          </a:p>
          <a:p>
            <a:r>
              <a:rPr lang="en-US" sz="3200" u="sng" dirty="0" err="1" smtClean="0"/>
              <a:t>Copia</a:t>
            </a:r>
            <a:r>
              <a:rPr lang="en-US" sz="3200" dirty="0"/>
              <a:t> </a:t>
            </a:r>
            <a:r>
              <a:rPr lang="en-US" sz="3200" dirty="0" smtClean="0"/>
              <a:t>y </a:t>
            </a:r>
            <a:r>
              <a:rPr lang="en-US" sz="3200" dirty="0" err="1" smtClean="0"/>
              <a:t>responde</a:t>
            </a:r>
            <a:r>
              <a:rPr lang="en-US" sz="3200" dirty="0" smtClean="0"/>
              <a:t> </a:t>
            </a:r>
            <a:r>
              <a:rPr lang="en-US" sz="3200" i="1" dirty="0" err="1" smtClean="0"/>
              <a:t>Ejercicio</a:t>
            </a:r>
            <a:r>
              <a:rPr lang="en-US" sz="3200" i="1" dirty="0" smtClean="0"/>
              <a:t> 10</a:t>
            </a:r>
            <a:r>
              <a:rPr lang="en-US" sz="3200" dirty="0" smtClean="0"/>
              <a:t> (1-6) p. R9</a:t>
            </a:r>
          </a:p>
          <a:p>
            <a:r>
              <a:rPr lang="en-US" sz="3200" u="sng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</a:t>
            </a:r>
            <a:r>
              <a:rPr lang="en-US" sz="3200" i="1" dirty="0" err="1" smtClean="0"/>
              <a:t>Ejercicio</a:t>
            </a:r>
            <a:r>
              <a:rPr lang="en-US" sz="3200" i="1" dirty="0" smtClean="0"/>
              <a:t> 11</a:t>
            </a:r>
            <a:r>
              <a:rPr lang="en-US" sz="3200" dirty="0" smtClean="0"/>
              <a:t> (1-6</a:t>
            </a:r>
            <a:r>
              <a:rPr lang="en-US" sz="3200" dirty="0" smtClean="0"/>
              <a:t>)</a:t>
            </a:r>
          </a:p>
          <a:p>
            <a:endParaRPr lang="en-US" sz="3200" u="sng" dirty="0"/>
          </a:p>
          <a:p>
            <a:endParaRPr lang="en-US" sz="3200" u="sng" dirty="0" smtClean="0"/>
          </a:p>
          <a:p>
            <a:r>
              <a:rPr lang="en-US" sz="3200" dirty="0" err="1" smtClean="0"/>
              <a:t>Completa</a:t>
            </a:r>
            <a:r>
              <a:rPr lang="en-US" sz="3200" dirty="0" smtClean="0"/>
              <a:t> la </a:t>
            </a:r>
            <a:r>
              <a:rPr lang="en-US" sz="3200" dirty="0" err="1" smtClean="0"/>
              <a:t>hoja</a:t>
            </a:r>
            <a:r>
              <a:rPr lang="en-US" sz="3200" dirty="0" smtClean="0"/>
              <a:t> GRAMATICA: PRESENTE DEL VERBO SER</a:t>
            </a:r>
            <a:endParaRPr lang="en-US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65760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smtClean="0">
                <a:solidFill>
                  <a:srgbClr val="FF0000"/>
                </a:solidFill>
              </a:rPr>
              <a:t>Tarea 6a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91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7502</TotalTime>
  <Words>228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PowerPoint Presentation</vt:lpstr>
      <vt:lpstr>PowerPoint Presentation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Clase 801 La fecha es el 25 de septiembre del 2015</dc:title>
  <dc:creator>Helen Zumaeta</dc:creator>
  <cp:lastModifiedBy>Helen Zumaeta</cp:lastModifiedBy>
  <cp:revision>39</cp:revision>
  <cp:lastPrinted>2015-09-25T12:13:22Z</cp:lastPrinted>
  <dcterms:created xsi:type="dcterms:W3CDTF">2015-09-22T13:37:09Z</dcterms:created>
  <dcterms:modified xsi:type="dcterms:W3CDTF">2017-09-19T20:48:23Z</dcterms:modified>
</cp:coreProperties>
</file>